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5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1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6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9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1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5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8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9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3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0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7E534-2D29-7B42-BE3C-5AEF4869A536}" type="datetimeFigureOut">
              <a:t>8/21/12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7D4CC-B876-CB40-A581-1EF7B6BD4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6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3285559" y="2222724"/>
            <a:ext cx="883511" cy="1905191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 rot="5400000">
            <a:off x="3258494" y="2292288"/>
            <a:ext cx="883511" cy="1905191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V="1">
            <a:off x="3727315" y="1339157"/>
            <a:ext cx="13804" cy="8835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 rot="10800000">
            <a:off x="2872017" y="869762"/>
            <a:ext cx="1780828" cy="358949"/>
          </a:xfrm>
          <a:prstGeom prst="triangle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95873" y="1670493"/>
            <a:ext cx="169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Column into MS</a:t>
            </a: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 flipH="1">
            <a:off x="1711804" y="3244884"/>
            <a:ext cx="1035850" cy="132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3269" y="2747336"/>
            <a:ext cx="1780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Waste out during loading phase, then closes</a:t>
            </a:r>
          </a:p>
        </p:txBody>
      </p:sp>
      <p:cxnSp>
        <p:nvCxnSpPr>
          <p:cNvPr id="14" name="Straight Arrow Connector 13"/>
          <p:cNvCxnSpPr>
            <a:endCxn id="5" idx="1"/>
          </p:cNvCxnSpPr>
          <p:nvPr/>
        </p:nvCxnSpPr>
        <p:spPr>
          <a:xfrm flipH="1">
            <a:off x="4652845" y="3244884"/>
            <a:ext cx="13384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94678" y="2958009"/>
            <a:ext cx="2153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High voltage via platinum wire</a:t>
            </a:r>
          </a:p>
        </p:txBody>
      </p:sp>
      <p:cxnSp>
        <p:nvCxnSpPr>
          <p:cNvPr id="17" name="Straight Arrow Connector 16"/>
          <p:cNvCxnSpPr>
            <a:endCxn id="4" idx="3"/>
          </p:cNvCxnSpPr>
          <p:nvPr/>
        </p:nvCxnSpPr>
        <p:spPr>
          <a:xfrm flipV="1">
            <a:off x="3727315" y="4127915"/>
            <a:ext cx="0" cy="5660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71333" y="4583503"/>
            <a:ext cx="3390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Trap: ~3 cm of beads of larger size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711311" y="4952835"/>
            <a:ext cx="0" cy="7627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56300" y="5729377"/>
            <a:ext cx="291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HPLC pushes sample through</a:t>
            </a:r>
          </a:p>
        </p:txBody>
      </p:sp>
    </p:spTree>
    <p:extLst>
      <p:ext uri="{BB962C8B-B14F-4D97-AF65-F5344CB8AC3E}">
        <p14:creationId xmlns:p14="http://schemas.microsoft.com/office/powerpoint/2010/main" val="226359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1</cp:revision>
  <dcterms:created xsi:type="dcterms:W3CDTF">2012-08-21T20:29:33Z</dcterms:created>
  <dcterms:modified xsi:type="dcterms:W3CDTF">2012-08-21T20:34:36Z</dcterms:modified>
</cp:coreProperties>
</file>